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8640763" cy="575945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8" d="100"/>
          <a:sy n="78" d="100"/>
        </p:scale>
        <p:origin x="77" y="10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432000" y="229680"/>
            <a:ext cx="7776000" cy="9612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r>
              <a:rPr lang="en-US" sz="18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the title text format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432000" y="1347480"/>
            <a:ext cx="7776000" cy="33397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lnSpc>
                <a:spcPct val="90000"/>
              </a:lnSpc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35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Click to edit the outline text format</a:t>
            </a:r>
          </a:p>
          <a:p>
            <a:pPr marL="864000" lvl="1" indent="-324000">
              <a:lnSpc>
                <a:spcPct val="90000"/>
              </a:lnSpc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679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Second Outline Level</a:t>
            </a:r>
          </a:p>
          <a:p>
            <a:pPr marL="1296000" lvl="2" indent="-288000">
              <a:lnSpc>
                <a:spcPct val="90000"/>
              </a:lnSpc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51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Third Outline Level</a:t>
            </a:r>
          </a:p>
          <a:p>
            <a:pPr marL="1728000" lvl="3" indent="-216000">
              <a:lnSpc>
                <a:spcPct val="90000"/>
              </a:lnSpc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51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Fourth Outline Level</a:t>
            </a:r>
          </a:p>
          <a:p>
            <a:pPr marL="2160000" lvl="4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Fifth Outline Level</a:t>
            </a:r>
          </a:p>
          <a:p>
            <a:pPr marL="2592000" lvl="5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Sixth Outline Level</a:t>
            </a:r>
          </a:p>
          <a:p>
            <a:pPr marL="3024000" lvl="6" indent="-216000">
              <a:lnSpc>
                <a:spcPct val="90000"/>
              </a:lnSpc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u="none" strike="noStrike">
                <a:solidFill>
                  <a:schemeClr val="dk1"/>
                </a:solidFill>
                <a:effectLst/>
                <a:uFillTx/>
                <a:latin typeface="Calibri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stGeom_mathEqual"/>
          <p:cNvSpPr/>
          <p:nvPr/>
        </p:nvSpPr>
        <p:spPr>
          <a:xfrm>
            <a:off x="360000" y="1080000"/>
            <a:ext cx="3600000" cy="3600000"/>
          </a:xfrm>
          <a:prstGeom prst="mathEqual">
            <a:avLst>
              <a:gd name="adj1" fmla="val 25000"/>
              <a:gd name="adj2" fmla="val 100000"/>
            </a:avLst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 defTabSz="457200">
              <a:lnSpc>
                <a:spcPct val="100000"/>
              </a:lnSpc>
            </a:pPr>
            <a:endParaRPr lang="en-US" sz="18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  <p:sp>
        <p:nvSpPr>
          <p:cNvPr id="2" name="prstGeom_mathNotEqual">
            <a:extLst>
              <a:ext uri="{FF2B5EF4-FFF2-40B4-BE49-F238E27FC236}">
                <a16:creationId xmlns:a16="http://schemas.microsoft.com/office/drawing/2014/main" id="{68FECCCD-63E9-7005-700E-181375A065D5}"/>
              </a:ext>
            </a:extLst>
          </p:cNvPr>
          <p:cNvSpPr/>
          <p:nvPr/>
        </p:nvSpPr>
        <p:spPr>
          <a:xfrm>
            <a:off x="4680000" y="1080000"/>
            <a:ext cx="3600000" cy="3600000"/>
          </a:xfrm>
          <a:prstGeom prst="mathNotEqual">
            <a:avLst>
              <a:gd name="adj1" fmla="val 25000"/>
              <a:gd name="adj2" fmla="val 6600000"/>
              <a:gd name="adj3" fmla="val 10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 defTabSz="457200">
              <a:lnSpc>
                <a:spcPct val="100000"/>
              </a:lnSpc>
            </a:pPr>
            <a:endParaRPr lang="en-US" sz="1800" b="0" u="none" strike="noStrike">
              <a:solidFill>
                <a:schemeClr val="dk1"/>
              </a:solidFill>
              <a:effectLst/>
              <a:uFillTx/>
              <a:latin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</a:majorFont>
      <a:minorFont>
        <a:latin typeface="Calibri" panose="020F0502020204030204"/>
        <a:ea typeface=""/>
        <a:cs typeface=""/>
      </a:minorFont>
    </a:fontScheme>
    <a:fmtScheme>
      <a:fillStyleLst>
        <a:solidFill>
          <a:schemeClr val="phClr"/>
        </a:solidFill>
        <a:gradFill>
          <a:gsLst>
            <a:gs pos="0">
              <a:schemeClr val="phClr">
                <a:lumMod val="110000"/>
                <a:tint val="67000"/>
              </a:schemeClr>
            </a:gs>
            <a:gs pos="50000">
              <a:schemeClr val="phClr">
                <a:lumMod val="105000"/>
                <a:tint val="73000"/>
              </a:schemeClr>
            </a:gs>
            <a:gs pos="100000">
              <a:schemeClr val="phClr">
                <a:lumMod val="105000"/>
                <a:tint val="81000"/>
              </a:schemeClr>
            </a:gs>
          </a:gsLst>
          <a:lin ang="5400000" scaled="0"/>
          <a:tileRect/>
        </a:gradFill>
        <a:gradFill>
          <a:gsLst>
            <a:gs pos="0">
              <a:schemeClr val="phClr">
                <a:lumMod val="102000"/>
                <a:tint val="94000"/>
              </a:schemeClr>
            </a:gs>
            <a:gs pos="50000">
              <a:schemeClr val="phClr">
                <a:lumMod val="100000"/>
                <a:shade val="100000"/>
              </a:schemeClr>
            </a:gs>
            <a:gs pos="100000">
              <a:schemeClr val="phClr">
                <a:lumMod val="99000"/>
                <a:shade val="78000"/>
              </a:schemeClr>
            </a:gs>
          </a:gsLst>
          <a:lin ang="5400000" scaled="0"/>
          <a:tileRect/>
        </a:gradFill>
      </a:fillStyleLst>
      <a:lnStyleLst>
        <a:ln w="6350" cap="flat" cmpd="sng" algn="ctr">
          <a:prstDash val="solid"/>
          <a:miter lim="800000"/>
        </a:ln>
        <a:ln w="12700" cap="flat" cmpd="sng" algn="ctr">
          <a:prstDash val="solid"/>
          <a:miter lim="800000"/>
        </a:ln>
        <a:ln w="19050" cap="flat" cmpd="sng" algn="ctr"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>
            <a:tint val="95000"/>
          </a:schemeClr>
        </a:solidFill>
        <a:gradFill>
          <a:gsLst>
            <a:gs pos="0">
              <a:schemeClr val="phClr">
                <a:tint val="93000"/>
                <a:shade val="98000"/>
                <a:lumMod val="102000"/>
              </a:schemeClr>
            </a:gs>
            <a:gs pos="50000">
              <a:schemeClr val="phClr">
                <a:tint val="98000"/>
                <a:shade val="90000"/>
                <a:lumMod val="103000"/>
              </a:schemeClr>
            </a:gs>
            <a:gs pos="100000">
              <a:schemeClr val="phClr">
                <a:shade val="63000"/>
              </a:schemeClr>
            </a:gs>
          </a:gsLst>
          <a:lin ang="5400000" scaled="0"/>
          <a:tileRect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Symbol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>Regina Henschel</dc:creator>
  <dc:description/>
  <cp:lastModifiedBy>Regina Henschel</cp:lastModifiedBy>
  <cp:revision>9</cp:revision>
  <dcterms:created xsi:type="dcterms:W3CDTF">2025-06-10T08:09:34Z</dcterms:created>
  <dcterms:modified xsi:type="dcterms:W3CDTF">2025-06-13T08:59:01Z</dcterms:modified>
  <dc:language>de-DE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Custom</vt:lpwstr>
  </property>
  <property fmtid="{D5CDD505-2E9C-101B-9397-08002B2CF9AE}" pid="3" name="Slides">
    <vt:i4>2</vt:i4>
  </property>
</Properties>
</file>